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2"/>
  </p:normalViewPr>
  <p:slideViewPr>
    <p:cSldViewPr snapToGrid="0" snapToObjects="1" showGuides="1">
      <p:cViewPr>
        <p:scale>
          <a:sx n="146" d="100"/>
          <a:sy n="146" d="100"/>
        </p:scale>
        <p:origin x="1160" y="-33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68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76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12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10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97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15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5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57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60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38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12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BCAC-783A-684D-A937-DB452040AF02}" type="datetimeFigureOut">
              <a:rPr lang="fr-FR" smtClean="0"/>
              <a:t>20/10/2018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B6602-8CA5-3947-A94E-FEFE810090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55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8491B1E3-DDE8-D14B-894B-1394E57D8DAB}"/>
              </a:ext>
            </a:extLst>
          </p:cNvPr>
          <p:cNvGrpSpPr/>
          <p:nvPr/>
        </p:nvGrpSpPr>
        <p:grpSpPr>
          <a:xfrm>
            <a:off x="292570" y="299271"/>
            <a:ext cx="2840842" cy="1508105"/>
            <a:chOff x="292570" y="299271"/>
            <a:chExt cx="2840842" cy="1508105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8BB64529-9192-4542-AAC2-4D54BE68CF2A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69516C41-728C-FE4F-BD6D-C3A2ECA6D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D321C00D-7E08-0140-80CE-B13091426C38}"/>
              </a:ext>
            </a:extLst>
          </p:cNvPr>
          <p:cNvGrpSpPr/>
          <p:nvPr/>
        </p:nvGrpSpPr>
        <p:grpSpPr>
          <a:xfrm>
            <a:off x="3761623" y="299271"/>
            <a:ext cx="2840842" cy="1508105"/>
            <a:chOff x="292570" y="299271"/>
            <a:chExt cx="2840842" cy="1508105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E3DE9B3-2F84-4D41-B9D1-5E076D15D484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CBBDA4E3-9E88-7349-8747-B572B5C1B9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973F8E79-5E1E-9946-97A3-50BE25D007FD}"/>
              </a:ext>
            </a:extLst>
          </p:cNvPr>
          <p:cNvGrpSpPr/>
          <p:nvPr/>
        </p:nvGrpSpPr>
        <p:grpSpPr>
          <a:xfrm>
            <a:off x="332623" y="7427763"/>
            <a:ext cx="2840842" cy="1508105"/>
            <a:chOff x="292570" y="299271"/>
            <a:chExt cx="2840842" cy="1508105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F647C4BA-E5CC-0149-9815-2BC606D01FF6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4933B92A-911A-2046-9361-A734CB949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A2D1FEF-403F-E84C-8BAE-8637E18817ED}"/>
              </a:ext>
            </a:extLst>
          </p:cNvPr>
          <p:cNvGrpSpPr/>
          <p:nvPr/>
        </p:nvGrpSpPr>
        <p:grpSpPr>
          <a:xfrm>
            <a:off x="3703050" y="5110757"/>
            <a:ext cx="2840842" cy="1508105"/>
            <a:chOff x="292570" y="299271"/>
            <a:chExt cx="2840842" cy="1508105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33DA4F5E-92CF-0042-8862-79853A153BDE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09CE786C-1077-0040-9667-07B2C6021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AAC4E66D-8E2F-7B4F-8932-05ACCED74FC9}"/>
              </a:ext>
            </a:extLst>
          </p:cNvPr>
          <p:cNvGrpSpPr/>
          <p:nvPr/>
        </p:nvGrpSpPr>
        <p:grpSpPr>
          <a:xfrm>
            <a:off x="292569" y="5110757"/>
            <a:ext cx="2840842" cy="1508105"/>
            <a:chOff x="292570" y="299271"/>
            <a:chExt cx="2840842" cy="1508105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0BFEF451-E869-F446-8F15-1A8C6DFCDDD3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2E8E6CFE-5590-B44E-B5D4-0CE56D8EE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E8B5F2EB-FA52-DD4A-ABC5-746236D27893}"/>
              </a:ext>
            </a:extLst>
          </p:cNvPr>
          <p:cNvGrpSpPr/>
          <p:nvPr/>
        </p:nvGrpSpPr>
        <p:grpSpPr>
          <a:xfrm>
            <a:off x="332623" y="2507906"/>
            <a:ext cx="2840842" cy="1508105"/>
            <a:chOff x="292570" y="299271"/>
            <a:chExt cx="2840842" cy="1508105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44E76D4-B4C5-7947-BAA2-127A82F7AE43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2F2A7CA3-53E5-9547-8402-51F7896B4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E9903900-8B93-944D-9021-2F841FE1F1A1}"/>
              </a:ext>
            </a:extLst>
          </p:cNvPr>
          <p:cNvGrpSpPr/>
          <p:nvPr/>
        </p:nvGrpSpPr>
        <p:grpSpPr>
          <a:xfrm>
            <a:off x="3761623" y="2507906"/>
            <a:ext cx="2840842" cy="1508105"/>
            <a:chOff x="292570" y="299271"/>
            <a:chExt cx="2840842" cy="1508105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A99085A0-8348-DC47-AA3C-E9D195F4D752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89EC593F-E865-9246-B5D2-8AA2B85BC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5207B7A-0933-5F45-9FE3-32CAC0DDD604}"/>
              </a:ext>
            </a:extLst>
          </p:cNvPr>
          <p:cNvGrpSpPr/>
          <p:nvPr/>
        </p:nvGrpSpPr>
        <p:grpSpPr>
          <a:xfrm>
            <a:off x="3721567" y="7427763"/>
            <a:ext cx="2840842" cy="1508105"/>
            <a:chOff x="292570" y="299271"/>
            <a:chExt cx="2840842" cy="1508105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032D0149-A790-7441-8AF5-84205CC98542}"/>
                </a:ext>
              </a:extLst>
            </p:cNvPr>
            <p:cNvSpPr txBox="1"/>
            <p:nvPr/>
          </p:nvSpPr>
          <p:spPr>
            <a:xfrm>
              <a:off x="292570" y="299271"/>
              <a:ext cx="2840842" cy="1508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81835"/>
                  </a:solidFill>
                  <a:latin typeface="Hobo Std" panose="020B0803040709020204" pitchFamily="34" charset="77"/>
                </a:rPr>
                <a:t>CONCOURS INTERNE</a:t>
              </a: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endParaRPr lang="fr-FR" sz="2000" b="1" dirty="0">
                <a:solidFill>
                  <a:srgbClr val="C81835"/>
                </a:solidFill>
                <a:latin typeface="Hobo Std" panose="020B0803040709020204" pitchFamily="34" charset="77"/>
              </a:endParaRP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TICKET A DONNER</a:t>
              </a:r>
            </a:p>
            <a:p>
              <a:pPr algn="ctr"/>
              <a:r>
                <a:rPr lang="fr-FR" sz="1600" b="1" dirty="0">
                  <a:solidFill>
                    <a:schemeClr val="bg1">
                      <a:lumMod val="50000"/>
                    </a:schemeClr>
                  </a:solidFill>
                  <a:latin typeface="Hobo Std" panose="020B0803040709020204" pitchFamily="34" charset="77"/>
                </a:rPr>
                <a:t>AU MOMENT DU PASSAGE</a:t>
              </a:r>
            </a:p>
          </p:txBody>
        </p:sp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951FEDAC-D795-BA40-AED3-82CCAF65E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696" y="636252"/>
              <a:ext cx="1045446" cy="5749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1603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72</Words>
  <Application>Microsoft Macintosh PowerPoint</Application>
  <PresentationFormat>Format A4 (210 x 297 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Hobo Std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MYJA</dc:creator>
  <cp:lastModifiedBy>Isabelle MYJA</cp:lastModifiedBy>
  <cp:revision>3</cp:revision>
  <cp:lastPrinted>2018-10-20T09:39:30Z</cp:lastPrinted>
  <dcterms:created xsi:type="dcterms:W3CDTF">2018-10-20T09:19:35Z</dcterms:created>
  <dcterms:modified xsi:type="dcterms:W3CDTF">2018-10-20T09:45:45Z</dcterms:modified>
</cp:coreProperties>
</file>